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sldIdLst>
    <p:sldId id="256" r:id="rId2"/>
    <p:sldId id="275" r:id="rId3"/>
    <p:sldId id="260" r:id="rId4"/>
    <p:sldId id="273" r:id="rId5"/>
    <p:sldId id="284" r:id="rId6"/>
    <p:sldId id="259" r:id="rId7"/>
    <p:sldId id="261" r:id="rId8"/>
    <p:sldId id="278" r:id="rId9"/>
    <p:sldId id="279" r:id="rId10"/>
    <p:sldId id="280" r:id="rId11"/>
    <p:sldId id="281" r:id="rId12"/>
    <p:sldId id="282" r:id="rId13"/>
    <p:sldId id="283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>
      <p:cViewPr>
        <p:scale>
          <a:sx n="81" d="100"/>
          <a:sy n="81" d="100"/>
        </p:scale>
        <p:origin x="94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313F8C70-41FD-4324-AA8E-627C10558A1E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9315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0BE41-BA8E-4647-8B70-9A321FA77FF8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3031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4319BE-F6D1-404F-99A6-551B7AA5780B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4262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F5424A-B8B0-4C09-9B38-7F00AC2042C4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7385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94493-F949-4DAF-A539-26E1F5E0D67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2213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0F7B3-3C86-400D-9156-45D265DBFC7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68542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93F94-90CB-4200-9E6C-69A510F0941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3614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FBFFF6-692D-41AD-A9B7-23C3A036037D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6400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29DD9D-C114-4A32-ACD7-72560D4F8D6B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5130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259E6E9B-7470-4DFA-B7EB-D9EF0AE79E08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2370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>
              <a:defRPr/>
            </a:pPr>
            <a:fld id="{51A0743C-3265-489A-9924-07E4401DFFB0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806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681112E0-FE0C-4B87-B323-3AC9702CBFAA}" type="slidenum">
              <a:rPr lang="en-AU" altLang="en-US" smtClean="0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248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2628" y="770466"/>
            <a:ext cx="8086725" cy="4170701"/>
          </a:xfrm>
        </p:spPr>
        <p:txBody>
          <a:bodyPr>
            <a:normAutofit/>
          </a:bodyPr>
          <a:lstStyle/>
          <a:p>
            <a:r>
              <a:rPr lang="en-AU" altLang="en-US" dirty="0"/>
              <a:t>Saving Grandpa</a:t>
            </a:r>
            <a:br>
              <a:rPr lang="en-AU" altLang="en-US" dirty="0"/>
            </a:br>
            <a:br>
              <a:rPr lang="en-AU" altLang="en-US" sz="2400" dirty="0"/>
            </a:br>
            <a:r>
              <a:rPr lang="en-AU" altLang="en-US" sz="2800" b="1" dirty="0"/>
              <a:t>The Hungry Cells:</a:t>
            </a:r>
            <a:br>
              <a:rPr lang="en-AU" altLang="en-US" sz="2400" dirty="0"/>
            </a:br>
            <a:br>
              <a:rPr lang="en-AU" altLang="en-US" sz="2400" dirty="0"/>
            </a:br>
            <a:r>
              <a:rPr lang="en-AU" altLang="en-US" sz="2400" dirty="0"/>
              <a:t>- Jerome: Doctor, snack bringer</a:t>
            </a:r>
            <a:br>
              <a:rPr lang="en-AU" altLang="en-US" sz="2400" dirty="0"/>
            </a:br>
            <a:r>
              <a:rPr lang="en-AU" altLang="en-US" sz="2400" dirty="0"/>
              <a:t>- Abbi: Designer, cell feeder</a:t>
            </a:r>
            <a:br>
              <a:rPr lang="en-AU" altLang="en-US" sz="2400" dirty="0"/>
            </a:br>
            <a:r>
              <a:rPr lang="en-AU" altLang="en-US" sz="2400" dirty="0"/>
              <a:t>- Thea: Coder, snack eater</a:t>
            </a:r>
            <a:endParaRPr lang="en-AU" altLang="en-US" dirty="0"/>
          </a:p>
        </p:txBody>
      </p: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788024" y="3499892"/>
            <a:ext cx="3024188" cy="2665412"/>
            <a:chOff x="975" y="1026"/>
            <a:chExt cx="3901" cy="2914"/>
          </a:xfrm>
        </p:grpSpPr>
        <p:pic>
          <p:nvPicPr>
            <p:cNvPr id="3078" name="Picture 30" descr="Image result for old person short of breath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026"/>
              <a:ext cx="3901" cy="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9" name="Rectangle 31"/>
            <p:cNvSpPr>
              <a:spLocks noChangeArrowheads="1"/>
            </p:cNvSpPr>
            <p:nvPr/>
          </p:nvSpPr>
          <p:spPr bwMode="auto">
            <a:xfrm>
              <a:off x="3379" y="1706"/>
              <a:ext cx="772" cy="13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80" name="Rectangle 32"/>
            <p:cNvSpPr>
              <a:spLocks noChangeArrowheads="1"/>
            </p:cNvSpPr>
            <p:nvPr/>
          </p:nvSpPr>
          <p:spPr bwMode="auto">
            <a:xfrm>
              <a:off x="1383" y="1933"/>
              <a:ext cx="772" cy="13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420"/>
            <a:ext cx="9144000" cy="5060949"/>
          </a:xfrm>
        </p:spPr>
      </p:pic>
    </p:spTree>
    <p:extLst>
      <p:ext uri="{BB962C8B-B14F-4D97-AF65-F5344CB8AC3E}">
        <p14:creationId xmlns:p14="http://schemas.microsoft.com/office/powerpoint/2010/main" val="267919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" y="1430420"/>
            <a:ext cx="9109708" cy="5060949"/>
          </a:xfrm>
        </p:spPr>
      </p:pic>
    </p:spTree>
    <p:extLst>
      <p:ext uri="{BB962C8B-B14F-4D97-AF65-F5344CB8AC3E}">
        <p14:creationId xmlns:p14="http://schemas.microsoft.com/office/powerpoint/2010/main" val="414150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" y="1430420"/>
            <a:ext cx="9097056" cy="5060949"/>
          </a:xfrm>
        </p:spPr>
      </p:pic>
    </p:spTree>
    <p:extLst>
      <p:ext uri="{BB962C8B-B14F-4D97-AF65-F5344CB8AC3E}">
        <p14:creationId xmlns:p14="http://schemas.microsoft.com/office/powerpoint/2010/main" val="422124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" y="1443411"/>
            <a:ext cx="9097056" cy="5034967"/>
          </a:xfrm>
        </p:spPr>
      </p:pic>
    </p:spTree>
    <p:extLst>
      <p:ext uri="{BB962C8B-B14F-4D97-AF65-F5344CB8AC3E}">
        <p14:creationId xmlns:p14="http://schemas.microsoft.com/office/powerpoint/2010/main" val="84423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Easy to Implement</a:t>
            </a:r>
          </a:p>
          <a:p>
            <a:pPr lvl="1"/>
            <a:r>
              <a:rPr lang="en-US" altLang="en-US" dirty="0"/>
              <a:t>Path to implementation eased by local network</a:t>
            </a:r>
          </a:p>
          <a:p>
            <a:r>
              <a:rPr lang="en-US" altLang="en-US" dirty="0"/>
              <a:t>User Friendly</a:t>
            </a:r>
          </a:p>
          <a:p>
            <a:r>
              <a:rPr lang="en-US" altLang="en-US" dirty="0"/>
              <a:t>Scalable </a:t>
            </a:r>
          </a:p>
          <a:p>
            <a:pPr lvl="1"/>
            <a:r>
              <a:rPr lang="en-US" altLang="en-US" dirty="0"/>
              <a:t>Can be used in any hospital</a:t>
            </a:r>
          </a:p>
          <a:p>
            <a:pPr lvl="1"/>
            <a:r>
              <a:rPr lang="en-US" altLang="en-US" dirty="0"/>
              <a:t>Built with one specific procedure in mind but the same problem (</a:t>
            </a:r>
            <a:r>
              <a:rPr lang="en-US" altLang="en-US" dirty="0" err="1"/>
              <a:t>ie</a:t>
            </a:r>
            <a:r>
              <a:rPr lang="en-US" altLang="en-US" dirty="0"/>
              <a:t> excel!!!!!!) exists with other procedures</a:t>
            </a:r>
          </a:p>
          <a:p>
            <a:r>
              <a:rPr lang="en-US" altLang="en-US" dirty="0"/>
              <a:t>Documented</a:t>
            </a:r>
          </a:p>
        </p:txBody>
      </p:sp>
    </p:spTree>
    <p:extLst>
      <p:ext uri="{BB962C8B-B14F-4D97-AF65-F5344CB8AC3E}">
        <p14:creationId xmlns:p14="http://schemas.microsoft.com/office/powerpoint/2010/main" val="28048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Grandpa has been saved!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92" y="2463651"/>
            <a:ext cx="31877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79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39825"/>
          </a:xfrm>
        </p:spPr>
        <p:txBody>
          <a:bodyPr/>
          <a:lstStyle/>
          <a:p>
            <a:pPr eaLnBrk="1" hangingPunct="1"/>
            <a:r>
              <a:rPr lang="en-AU" altLang="en-US"/>
              <a:t>The Problem</a:t>
            </a:r>
          </a:p>
        </p:txBody>
      </p:sp>
      <p:pic>
        <p:nvPicPr>
          <p:cNvPr id="6147" name="Picture 4" descr="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2422525"/>
            <a:ext cx="216058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AutoShape 6" descr="Image result for visual studio .net"/>
          <p:cNvSpPr>
            <a:spLocks noChangeAspect="1" noChangeArrowheads="1"/>
          </p:cNvSpPr>
          <p:nvPr/>
        </p:nvSpPr>
        <p:spPr bwMode="auto">
          <a:xfrm>
            <a:off x="2333625" y="1952625"/>
            <a:ext cx="4476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49" name="Picture 7" descr="Image result for queens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22525"/>
            <a:ext cx="248443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7" descr="tavi-st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279650"/>
            <a:ext cx="22955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Right 1"/>
          <p:cNvSpPr/>
          <p:nvPr/>
        </p:nvSpPr>
        <p:spPr>
          <a:xfrm>
            <a:off x="2782888" y="3249613"/>
            <a:ext cx="582612" cy="506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5940425" y="3249613"/>
            <a:ext cx="582613" cy="506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Excel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380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2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Excel Spreadsheet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471"/>
            <a:ext cx="9144000" cy="35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The Solution</a:t>
            </a:r>
          </a:p>
        </p:txBody>
      </p:sp>
      <p:sp>
        <p:nvSpPr>
          <p:cNvPr id="7171" name="AutoShape 5" descr="Image result for tavi aortic stenosis"/>
          <p:cNvSpPr>
            <a:spLocks noChangeAspect="1" noChangeArrowheads="1"/>
          </p:cNvSpPr>
          <p:nvPr/>
        </p:nvSpPr>
        <p:spPr bwMode="auto">
          <a:xfrm>
            <a:off x="2566988" y="1557338"/>
            <a:ext cx="40100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Arrow: Right 7"/>
          <p:cNvSpPr/>
          <p:nvPr/>
        </p:nvSpPr>
        <p:spPr>
          <a:xfrm>
            <a:off x="2928938" y="3082925"/>
            <a:ext cx="582612" cy="506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7173" name="Picture 9" descr="Image result for visual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2833688"/>
            <a:ext cx="2209800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rrow: Right 9"/>
          <p:cNvSpPr/>
          <p:nvPr/>
        </p:nvSpPr>
        <p:spPr>
          <a:xfrm>
            <a:off x="5819775" y="3082925"/>
            <a:ext cx="582613" cy="506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7175" name="Group 3"/>
          <p:cNvGrpSpPr>
            <a:grpSpLocks/>
          </p:cNvGrpSpPr>
          <p:nvPr/>
        </p:nvGrpSpPr>
        <p:grpSpPr bwMode="auto">
          <a:xfrm>
            <a:off x="6577013" y="2620963"/>
            <a:ext cx="2454275" cy="1728787"/>
            <a:chOff x="6005513" y="2420938"/>
            <a:chExt cx="2911475" cy="1941512"/>
          </a:xfrm>
        </p:grpSpPr>
        <p:pic>
          <p:nvPicPr>
            <p:cNvPr id="7177" name="Picture 13" descr="Image result for three people having a be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513" y="2420938"/>
              <a:ext cx="2911475" cy="194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6312479" y="2574262"/>
              <a:ext cx="683613" cy="6507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b="1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996092" y="2560000"/>
              <a:ext cx="683612" cy="6489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79705" y="2642010"/>
              <a:ext cx="685496" cy="64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181" name="TextBox 2"/>
            <p:cNvSpPr txBox="1">
              <a:spLocks noChangeArrowheads="1"/>
            </p:cNvSpPr>
            <p:nvPr/>
          </p:nvSpPr>
          <p:spPr bwMode="auto">
            <a:xfrm>
              <a:off x="6311900" y="2698750"/>
              <a:ext cx="873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Abbi</a:t>
              </a:r>
            </a:p>
          </p:txBody>
        </p:sp>
        <p:sp>
          <p:nvSpPr>
            <p:cNvPr id="7182" name="TextBox 16"/>
            <p:cNvSpPr txBox="1">
              <a:spLocks noChangeArrowheads="1"/>
            </p:cNvSpPr>
            <p:nvPr/>
          </p:nvSpPr>
          <p:spPr bwMode="auto">
            <a:xfrm>
              <a:off x="6983413" y="2706688"/>
              <a:ext cx="8731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Thea</a:t>
              </a:r>
            </a:p>
          </p:txBody>
        </p:sp>
        <p:sp>
          <p:nvSpPr>
            <p:cNvPr id="7183" name="TextBox 17"/>
            <p:cNvSpPr txBox="1">
              <a:spLocks noChangeArrowheads="1"/>
            </p:cNvSpPr>
            <p:nvPr/>
          </p:nvSpPr>
          <p:spPr bwMode="auto">
            <a:xfrm>
              <a:off x="7847013" y="2768600"/>
              <a:ext cx="873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J</a:t>
              </a:r>
            </a:p>
          </p:txBody>
        </p:sp>
      </p:grpSp>
      <p:pic>
        <p:nvPicPr>
          <p:cNvPr id="717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0" t="9460" r="12849"/>
          <a:stretch>
            <a:fillRect/>
          </a:stretch>
        </p:blipFill>
        <p:spPr bwMode="auto">
          <a:xfrm>
            <a:off x="112713" y="2590800"/>
            <a:ext cx="2592387" cy="167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096239"/>
          </a:xfrm>
        </p:spPr>
      </p:pic>
    </p:spTree>
    <p:extLst>
      <p:ext uri="{BB962C8B-B14F-4D97-AF65-F5344CB8AC3E}">
        <p14:creationId xmlns:p14="http://schemas.microsoft.com/office/powerpoint/2010/main" val="287438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2919" y="-101406"/>
            <a:ext cx="8079581" cy="1658198"/>
          </a:xfrm>
        </p:spPr>
        <p:txBody>
          <a:bodyPr/>
          <a:lstStyle/>
          <a:p>
            <a:pPr eaLnBrk="1" hangingPunct="1"/>
            <a:r>
              <a:rPr lang="en-US" altLang="en-US" dirty="0"/>
              <a:t>Demonstration of Hungry Cells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720"/>
            <a:ext cx="9144000" cy="5086350"/>
          </a:xfrm>
        </p:spPr>
      </p:pic>
    </p:spTree>
    <p:extLst>
      <p:ext uri="{BB962C8B-B14F-4D97-AF65-F5344CB8AC3E}">
        <p14:creationId xmlns:p14="http://schemas.microsoft.com/office/powerpoint/2010/main" val="395455850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376</TotalTime>
  <Words>88</Words>
  <Application>Microsoft Office PowerPoint</Application>
  <PresentationFormat>On-screen Show (4:3)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Garamond</vt:lpstr>
      <vt:lpstr>Wingdings</vt:lpstr>
      <vt:lpstr>Calibri</vt:lpstr>
      <vt:lpstr>Metropolitan</vt:lpstr>
      <vt:lpstr>Saving Grandpa  The Hungry Cells:  - Jerome: Doctor, snack bringer - Abbi: Designer, cell feeder - Thea: Coder, snack eater</vt:lpstr>
      <vt:lpstr>Grandpa has been saved!</vt:lpstr>
      <vt:lpstr>The Problem</vt:lpstr>
      <vt:lpstr>The Excel Spreadsheet</vt:lpstr>
      <vt:lpstr>The Excel Spreadsheet</vt:lpstr>
      <vt:lpstr>The Solution</vt:lpstr>
      <vt:lpstr>Demonstration of Hungry Cells</vt:lpstr>
      <vt:lpstr>Demonstration of Hungry Cells</vt:lpstr>
      <vt:lpstr>Demonstration of Hungry Cells</vt:lpstr>
      <vt:lpstr>Demonstration of Hungry Cells</vt:lpstr>
      <vt:lpstr>Demonstration of Hungry Cells</vt:lpstr>
      <vt:lpstr>Demonstration of Hungry Cells</vt:lpstr>
      <vt:lpstr>Demonstration of Hungry Cells</vt:lpstr>
      <vt:lpstr>Summary</vt:lpstr>
    </vt:vector>
  </TitlesOfParts>
  <Company>Queensland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Grandma</dc:title>
  <dc:creator>MNPCHOPD</dc:creator>
  <cp:lastModifiedBy>Jerome Goldstein</cp:lastModifiedBy>
  <cp:revision>66</cp:revision>
  <dcterms:created xsi:type="dcterms:W3CDTF">2016-10-13T02:43:39Z</dcterms:created>
  <dcterms:modified xsi:type="dcterms:W3CDTF">2016-10-16T05:58:11Z</dcterms:modified>
</cp:coreProperties>
</file>